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8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223D-3F38-40DB-876D-BC0C0F8167F4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7B54A-0CFF-4C03-AEF0-6AF510A22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343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223D-3F38-40DB-876D-BC0C0F8167F4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7B54A-0CFF-4C03-AEF0-6AF510A22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652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223D-3F38-40DB-876D-BC0C0F8167F4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7B54A-0CFF-4C03-AEF0-6AF510A22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458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223D-3F38-40DB-876D-BC0C0F8167F4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7B54A-0CFF-4C03-AEF0-6AF510A22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210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223D-3F38-40DB-876D-BC0C0F8167F4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7B54A-0CFF-4C03-AEF0-6AF510A22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1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223D-3F38-40DB-876D-BC0C0F8167F4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7B54A-0CFF-4C03-AEF0-6AF510A22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6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223D-3F38-40DB-876D-BC0C0F8167F4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7B54A-0CFF-4C03-AEF0-6AF510A22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11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223D-3F38-40DB-876D-BC0C0F8167F4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7B54A-0CFF-4C03-AEF0-6AF510A22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279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223D-3F38-40DB-876D-BC0C0F8167F4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7B54A-0CFF-4C03-AEF0-6AF510A22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291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223D-3F38-40DB-876D-BC0C0F8167F4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7B54A-0CFF-4C03-AEF0-6AF510A22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567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223D-3F38-40DB-876D-BC0C0F8167F4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7B54A-0CFF-4C03-AEF0-6AF510A22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857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6223D-3F38-40DB-876D-BC0C0F8167F4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7B54A-0CFF-4C03-AEF0-6AF510A22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394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8D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19908" y="993530"/>
            <a:ext cx="73327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LAST MARKET</a:t>
            </a:r>
          </a:p>
          <a:p>
            <a:r>
              <a:rPr lang="ko-KR" altLang="en-US" sz="8000" b="1" dirty="0" smtClean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라스트 마켓</a:t>
            </a:r>
            <a:endParaRPr lang="en-US" altLang="ko-KR" sz="8000" b="1" dirty="0" smtClean="0">
              <a:solidFill>
                <a:schemeClr val="bg1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  <a:p>
            <a:endParaRPr lang="ko-KR" alt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9908" y="4979236"/>
            <a:ext cx="7429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안드로이드 어플리케이션</a:t>
            </a:r>
            <a:endParaRPr lang="en-US" altLang="ko-KR" sz="2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설명서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54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9756" y="4031768"/>
            <a:ext cx="2291110" cy="398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58" y="281763"/>
            <a:ext cx="2349702" cy="5091022"/>
          </a:xfrm>
          <a:prstGeom prst="rect">
            <a:avLst/>
          </a:prstGeom>
          <a:solidFill>
            <a:srgbClr val="828DCD"/>
          </a:solidFill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662" y="247176"/>
            <a:ext cx="2349702" cy="50910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466" y="247176"/>
            <a:ext cx="2349702" cy="50910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3270" y="247176"/>
            <a:ext cx="2349702" cy="50910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57847" y="5097753"/>
            <a:ext cx="940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로그인 화면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	</a:t>
            </a:r>
            <a:r>
              <a:rPr lang="en-US" altLang="ko-KR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          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카카오로그인      </a:t>
            </a:r>
            <a:r>
              <a:rPr lang="en-US" altLang="ko-KR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	 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        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네이버로그인     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	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    유저정보입력      </a:t>
            </a:r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cxnSp>
        <p:nvCxnSpPr>
          <p:cNvPr id="21" name="구부러진 연결선 20"/>
          <p:cNvCxnSpPr>
            <a:endCxn id="8" idx="1"/>
          </p:cNvCxnSpPr>
          <p:nvPr/>
        </p:nvCxnSpPr>
        <p:spPr>
          <a:xfrm flipV="1">
            <a:off x="2402542" y="2792687"/>
            <a:ext cx="1169120" cy="68051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/>
          <p:nvPr/>
        </p:nvCxnSpPr>
        <p:spPr>
          <a:xfrm>
            <a:off x="2707342" y="4031768"/>
            <a:ext cx="3425124" cy="30204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5405718" y="1689221"/>
            <a:ext cx="3287552" cy="403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8390965" y="1937766"/>
            <a:ext cx="302305" cy="217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182281" y="5524740"/>
            <a:ext cx="3371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사용자의 닉네임</a:t>
            </a:r>
            <a:r>
              <a:rPr lang="en-US" altLang="ko-KR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라이프 스타일</a:t>
            </a:r>
            <a:r>
              <a:rPr lang="en-US" altLang="ko-KR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위치정보 받기</a:t>
            </a:r>
            <a:endParaRPr lang="en-US" altLang="ko-KR" sz="1200" b="1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위치 정보 권한을 얻음 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위치정보는 현재 위도 경도를 기반으로 한글로 바꾸어 서버에 전송함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171450" indent="-171450" algn="ctr">
              <a:buFontTx/>
              <a:buChar char="-"/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라이프 스타일은 서버에서 전송 받아 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spinner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보여줌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107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77" y="238687"/>
            <a:ext cx="2219282" cy="48084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70" y="238687"/>
            <a:ext cx="2219282" cy="48084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863" y="238687"/>
            <a:ext cx="2219282" cy="48084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7286" y="238687"/>
            <a:ext cx="2219282" cy="48084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5082" y="4773167"/>
            <a:ext cx="1047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메인 화면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	</a:t>
            </a:r>
            <a:r>
              <a:rPr lang="en-US" altLang="ko-KR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	                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카테고리</a:t>
            </a:r>
            <a:r>
              <a:rPr lang="en-US" altLang="ko-KR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	 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      </a:t>
            </a:r>
            <a:r>
              <a:rPr lang="en-US" altLang="ko-KR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    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카테고리 별 </a:t>
            </a:r>
            <a:r>
              <a:rPr lang="ko-KR" altLang="en-US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물품목록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(</a:t>
            </a:r>
            <a:r>
              <a:rPr lang="ko-KR" altLang="en-US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최신순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)  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  카테고리 별 </a:t>
            </a:r>
            <a:r>
              <a:rPr lang="ko-KR" altLang="en-US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물품목록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(</a:t>
            </a:r>
            <a:r>
              <a:rPr lang="ko-KR" altLang="en-US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찜순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)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42308" y="5422535"/>
            <a:ext cx="2934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최신순으로</a:t>
            </a:r>
            <a:r>
              <a:rPr lang="ko-KR" altLang="en-US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200" b="1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상품보기</a:t>
            </a:r>
            <a:r>
              <a:rPr lang="ko-KR" altLang="en-US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endParaRPr lang="en-US" altLang="ko-KR" sz="1200" b="1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네비게이션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드로워에서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선택한 카테고리의 물품을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최신순으로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보여줌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한줄에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개씩 보여줌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422535"/>
            <a:ext cx="33716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인기순</a:t>
            </a:r>
            <a:r>
              <a:rPr lang="en-US" altLang="ko-KR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라이브 중인 상품</a:t>
            </a:r>
            <a:r>
              <a:rPr lang="en-US" altLang="ko-KR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새로운 상품 보여줌</a:t>
            </a:r>
            <a:endParaRPr lang="en-US" altLang="ko-KR" sz="1200" b="1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리사이클러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뷰로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한줄당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10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개까지 보여줌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라이브 예정인 상품은 왼쪽 상단에 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LIVE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표시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오른쪽 하단에 글쓰기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플로팅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버튼이 있음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49601" y="5422535"/>
            <a:ext cx="2934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찜순으로</a:t>
            </a:r>
            <a:r>
              <a:rPr lang="ko-KR" altLang="en-US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200" b="1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상품보기</a:t>
            </a:r>
            <a:r>
              <a:rPr lang="ko-KR" altLang="en-US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endParaRPr lang="en-US" altLang="ko-KR" sz="1200" b="1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네비게이션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드로워에서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선택한 카테고리의 물품을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찜순으로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보여줌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한줄에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개씩 보여줌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18" name="구부러진 연결선 17"/>
          <p:cNvCxnSpPr/>
          <p:nvPr/>
        </p:nvCxnSpPr>
        <p:spPr>
          <a:xfrm>
            <a:off x="690282" y="627529"/>
            <a:ext cx="2606488" cy="148814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/>
          <p:nvPr/>
        </p:nvCxnSpPr>
        <p:spPr>
          <a:xfrm flipV="1">
            <a:off x="3845859" y="1093694"/>
            <a:ext cx="2221004" cy="77993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7242947" y="757517"/>
            <a:ext cx="717176" cy="47512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158650" y="757516"/>
            <a:ext cx="717176" cy="47512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80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56575" y="5177800"/>
            <a:ext cx="29346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라이브 중인 </a:t>
            </a:r>
            <a:r>
              <a:rPr lang="ko-KR" altLang="en-US" sz="1200" b="1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상품보기</a:t>
            </a:r>
            <a:r>
              <a:rPr lang="ko-KR" altLang="en-US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endParaRPr lang="en-US" altLang="ko-KR" sz="1200" b="1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en-US" altLang="ko-KR" sz="1200" b="1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네비게이션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드로워에서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선택한 카테고리의 물품을 라이브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중인것만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보여줌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한줄에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개씩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보여줌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라이브를 진행하는 물품은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왼쪽상단에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Live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표시가 붙음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05" y="213003"/>
            <a:ext cx="2235273" cy="48430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887" y="213004"/>
            <a:ext cx="2247912" cy="48704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745" y="213004"/>
            <a:ext cx="2235272" cy="48430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3434" y="213004"/>
            <a:ext cx="2235272" cy="4843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6575" y="4747615"/>
            <a:ext cx="11684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카테고리 별 </a:t>
            </a:r>
            <a:r>
              <a:rPr lang="ko-KR" altLang="en-US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물품목록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(</a:t>
            </a:r>
            <a:r>
              <a:rPr lang="ko-KR" altLang="en-US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라이브중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) </a:t>
            </a:r>
            <a:r>
              <a:rPr lang="en-US" altLang="ko-KR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   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검색 버튼 눌렀을 때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	 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         </a:t>
            </a:r>
            <a:r>
              <a:rPr lang="ko-KR" altLang="en-US" dirty="0" smtClean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검색 필드 눌렀을 때</a:t>
            </a:r>
            <a:r>
              <a:rPr lang="en-US" altLang="ko-KR" dirty="0" smtClean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		       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검색 결과</a:t>
            </a:r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83441" y="730623"/>
            <a:ext cx="717176" cy="47512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922749" y="380999"/>
            <a:ext cx="357463" cy="34962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744082" y="5338294"/>
            <a:ext cx="2934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특정 키워드를 포함한 상품 검색</a:t>
            </a:r>
            <a:endParaRPr lang="en-US" altLang="ko-KR" sz="1200" b="1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en-US" altLang="ko-KR" sz="1200" b="1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최신순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찜순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라이브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중인것으로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소팅해서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볼 수 있음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08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38645" y="5270134"/>
            <a:ext cx="29346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상품 거래를 위해 대화 목록</a:t>
            </a:r>
            <a:endParaRPr lang="en-US" altLang="ko-KR" sz="1200" b="1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en-US" altLang="ko-KR" sz="1200" b="1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라이브에서 낙찰에 성공했거나 상품정보에서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즉시구매를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선택했을 때 생성되는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채팅방의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목록을 보여준다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41851" y="5454799"/>
            <a:ext cx="2934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상품 상세페이지에서 찜을 누른 상품들</a:t>
            </a:r>
            <a:endParaRPr lang="en-US" altLang="ko-KR" sz="1200" b="1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en-US" altLang="ko-KR" sz="12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en-US" altLang="ko-KR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한줄에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개씩 보여줌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63" y="68003"/>
            <a:ext cx="2334020" cy="50570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748" y="120757"/>
            <a:ext cx="2334020" cy="50570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469" y="127371"/>
            <a:ext cx="2334020" cy="50570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0454" y="127371"/>
            <a:ext cx="2334020" cy="50570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3755" y="4854635"/>
            <a:ext cx="11684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대화 목록 보기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		    </a:t>
            </a:r>
            <a:r>
              <a:rPr lang="ko-KR" altLang="en-US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마이페이지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	 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               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프로필사진 수정</a:t>
            </a:r>
            <a:r>
              <a:rPr lang="en-US" altLang="ko-KR" dirty="0" smtClean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		       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내가 </a:t>
            </a:r>
            <a:r>
              <a:rPr lang="ko-KR" altLang="en-US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찜한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상품 보기</a:t>
            </a:r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cxnSp>
        <p:nvCxnSpPr>
          <p:cNvPr id="12" name="구부러진 연결선 11"/>
          <p:cNvCxnSpPr/>
          <p:nvPr/>
        </p:nvCxnSpPr>
        <p:spPr>
          <a:xfrm flipV="1">
            <a:off x="5584190" y="806824"/>
            <a:ext cx="685279" cy="20618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197133" y="310660"/>
            <a:ext cx="357463" cy="34962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419792" y="310660"/>
            <a:ext cx="357463" cy="34962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4958862" y="1354015"/>
            <a:ext cx="4271592" cy="17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7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93532" y="5307838"/>
            <a:ext cx="29346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라이브 </a:t>
            </a:r>
            <a:r>
              <a:rPr lang="ko-KR" altLang="en-US" sz="1200" b="1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미진행시</a:t>
            </a:r>
            <a:endParaRPr lang="en-US" altLang="ko-KR" sz="1200" b="1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ko-KR" altLang="en-US" sz="1200" b="1" dirty="0" err="1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라이브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미진행시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즉시 판매가만 활성화 됨 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경매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시작화는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비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활성화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  <a:p>
            <a:pPr marL="171450" indent="-171450" algn="ctr">
              <a:buFontTx/>
              <a:buChar char="-"/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상품명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상품에 담긴 이야기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카테고리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라이프 스타일을 추가적으로 입력해야한다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5539" y="5547131"/>
            <a:ext cx="2934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내가 구매를 한 물품 목록</a:t>
            </a:r>
            <a:endParaRPr lang="en-US" altLang="ko-KR" sz="1200" b="1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en-US" altLang="ko-KR" sz="12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en-US" altLang="ko-KR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한줄에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개씩 보여줌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21" y="312347"/>
            <a:ext cx="2225488" cy="48218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114" y="312347"/>
            <a:ext cx="2225488" cy="482189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110" y="312346"/>
            <a:ext cx="2225488" cy="482189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3342" y="266357"/>
            <a:ext cx="2225488" cy="48218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1355" y="4854812"/>
            <a:ext cx="11684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구매 목록 보기</a:t>
            </a:r>
            <a:r>
              <a:rPr lang="en-US" altLang="ko-KR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	 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   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상품 입력 페이지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(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라이브 </a:t>
            </a:r>
            <a:r>
              <a:rPr lang="ko-KR" altLang="en-US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미진행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)	       (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라이브 진행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) </a:t>
            </a:r>
            <a:r>
              <a:rPr lang="en-US" altLang="ko-KR" dirty="0" smtClean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	             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상품 상세보기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(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라이브 </a:t>
            </a:r>
            <a:r>
              <a:rPr lang="ko-KR" altLang="en-US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미진행시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)</a:t>
            </a:r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89576" y="5307838"/>
            <a:ext cx="29346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라이브 </a:t>
            </a:r>
            <a:r>
              <a:rPr lang="ko-KR" altLang="en-US" sz="1200" b="1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진행시</a:t>
            </a:r>
            <a:endParaRPr lang="en-US" altLang="ko-KR" sz="1200" b="1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ko-KR" altLang="en-US" sz="1200" b="1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라이브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진행시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경매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시작가를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입력할 수 있도록 활성화 됨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</a:p>
          <a:p>
            <a:pPr marL="171450" indent="-171450" algn="ctr">
              <a:buFontTx/>
              <a:buChar char="-"/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라이브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시작시간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날짜를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입력해야함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상품명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상품에 담긴 이야기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카테고리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라이프 스타일을 추가적으로 입력해야한다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85620" y="5307838"/>
            <a:ext cx="32063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상품 상세보기 </a:t>
            </a:r>
            <a:r>
              <a:rPr lang="en-US" altLang="ko-KR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라이브 </a:t>
            </a:r>
            <a:r>
              <a:rPr lang="ko-KR" altLang="en-US" sz="1200" b="1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미진행</a:t>
            </a:r>
            <a:r>
              <a:rPr lang="ko-KR" altLang="en-US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시</a:t>
            </a:r>
            <a:r>
              <a:rPr lang="en-US" altLang="ko-KR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  <a:p>
            <a:pPr algn="ctr"/>
            <a:endParaRPr lang="en-US" altLang="ko-KR" sz="1200" b="1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Live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 없는 상품은 구매가만 보여지고 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라이브방에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들어가는 버튼이 활성화 되지 않음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</a:p>
          <a:p>
            <a:pPr marL="171450" indent="-171450" algn="ctr">
              <a:buFontTx/>
              <a:buChar char="-"/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타이틀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 상품에 담긴 라이프 스타일 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찜버튼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가격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내용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판매자 정보가 담겨있음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4" name="꺾인 연결선 3"/>
          <p:cNvCxnSpPr>
            <a:endCxn id="13" idx="1"/>
          </p:cNvCxnSpPr>
          <p:nvPr/>
        </p:nvCxnSpPr>
        <p:spPr>
          <a:xfrm rot="5400000" flipH="1" flipV="1">
            <a:off x="7438034" y="2967707"/>
            <a:ext cx="2105712" cy="15249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 6"/>
          <p:cNvCxnSpPr>
            <a:endCxn id="10" idx="1"/>
          </p:cNvCxnSpPr>
          <p:nvPr/>
        </p:nvCxnSpPr>
        <p:spPr>
          <a:xfrm rot="5400000" flipH="1" flipV="1">
            <a:off x="2090530" y="3217701"/>
            <a:ext cx="1751992" cy="7631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67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42803" y="5492503"/>
            <a:ext cx="2930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라이브 예약 시간이 됐을 때 </a:t>
            </a:r>
            <a:endParaRPr lang="en-US" altLang="ko-KR" sz="1200" b="1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ko-KR" altLang="en-US" sz="1200" b="1" dirty="0" err="1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라이브 방에 들어가는 버튼이 활성화 됨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판매자는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라이브 시작 버튼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구매자는 라이브 참여버튼으로 활성화 됨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즉시구매버튼은 비활성화 됨</a:t>
            </a:r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2769" y="5324441"/>
            <a:ext cx="32001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라이브 진행 이전의 상세페이지</a:t>
            </a:r>
            <a:endParaRPr lang="en-US" altLang="ko-KR" sz="1200" b="1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en-US" altLang="ko-KR" sz="12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Live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있는 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상품은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구매가와 더불어 경매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시작가가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보여진다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라이브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시작시간이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초록색 버튼에 적혀있다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171450" indent="-171450" algn="ctr">
              <a:buFontTx/>
              <a:buChar char="-"/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타이틀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 상품에 담긴 라이프 스타일 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찜 버튼 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가격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내용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판매자 정보가 담겨있음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73207" y="5324441"/>
            <a:ext cx="2934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라이브 </a:t>
            </a:r>
            <a:r>
              <a:rPr lang="ko-KR" altLang="en-US" sz="1200" b="1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진행시</a:t>
            </a:r>
            <a:endParaRPr lang="en-US" altLang="ko-KR" sz="1200" b="1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ko-KR" altLang="en-US" sz="1200" b="1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동영상 녹화 권한을 사용자에게 얻음 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85620" y="5307838"/>
            <a:ext cx="3206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호스트에게 보이는 라이브 화면</a:t>
            </a:r>
            <a:endParaRPr lang="en-US" altLang="ko-KR" sz="1200" b="1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en-US" altLang="ko-KR" sz="1200" b="1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호스트는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채팅방과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라이브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종료버튼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최고가에 낙찰하는 버튼을 누를 수 있다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  <a:b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참여자가 </a:t>
            </a: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경매가를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갱신하면 현재최고가가 갱신된다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69" y="75108"/>
            <a:ext cx="2395792" cy="51908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941" y="75107"/>
            <a:ext cx="2395792" cy="51908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606" y="33261"/>
            <a:ext cx="2395792" cy="51908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0914" y="75107"/>
            <a:ext cx="2395792" cy="51908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6571" y="4921903"/>
            <a:ext cx="11684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상세페이지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(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라이브 진행 전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)    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상세페이지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(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라이브 진행 중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)	         	Live 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처음 시작 시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		  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라이브 화면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(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호스트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)</a:t>
            </a:r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728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42803" y="5492503"/>
            <a:ext cx="29304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구매자 시점의 라이브 페이지</a:t>
            </a:r>
            <a:endParaRPr lang="en-US" altLang="ko-KR" sz="1200" b="1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ko-KR" altLang="en-US" sz="1200" b="1" dirty="0" err="1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공통적으로 채팅을 할 수 있다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171450" indent="-171450" algn="ctr">
              <a:buFontTx/>
              <a:buChar char="-"/>
            </a:pP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가격제시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버튼을 눌러 현재 최고가를 갱신 할 수 있다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8662" y="5555273"/>
            <a:ext cx="3200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라이브 </a:t>
            </a:r>
            <a:r>
              <a:rPr lang="ko-KR" altLang="en-US" sz="1200" b="1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채팅기능</a:t>
            </a:r>
            <a:r>
              <a:rPr lang="ko-KR" altLang="en-US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endParaRPr lang="en-US" altLang="ko-KR" sz="1200" b="1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en-US" altLang="ko-KR" sz="12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판매자와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구매자는 궁금한 내용이나 요청을 채팅으로 보낼 수 있다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26880" y="5489787"/>
            <a:ext cx="2934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뒤로가기</a:t>
            </a:r>
            <a:r>
              <a:rPr lang="ko-KR" altLang="en-US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버튼을 눌렀을 때</a:t>
            </a:r>
            <a:endParaRPr lang="en-US" altLang="ko-KR" sz="1200" b="1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ko-KR" altLang="en-US" sz="1200" b="1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다이얼로그를 띄워 정말 종료할 것인지 묻고 동의 시 진행 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55958" y="5503674"/>
            <a:ext cx="3206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채팅화면으로 넘어감</a:t>
            </a:r>
            <a:endParaRPr lang="en-US" altLang="ko-KR" sz="1200" b="1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거래가 시작되었습니다 메시지와 함께 채팅이 시작됨 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59" y="102637"/>
            <a:ext cx="2410063" cy="52218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188" y="102637"/>
            <a:ext cx="2410063" cy="52218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501" y="102637"/>
            <a:ext cx="2410063" cy="522180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3778" y="102637"/>
            <a:ext cx="2410063" cy="52218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1000" y="4998559"/>
            <a:ext cx="11684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	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라이브 채팅 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	   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라이브페이지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(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구매자 입장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)	         </a:t>
            </a:r>
            <a:r>
              <a:rPr lang="en-US" altLang="ko-KR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L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ive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에서 </a:t>
            </a:r>
            <a:r>
              <a:rPr lang="ko-KR" altLang="en-US" dirty="0" err="1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뒤로가기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눌렀을 때</a:t>
            </a:r>
            <a:r>
              <a:rPr lang="en-US" altLang="ko-KR" dirty="0" smtClean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	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 </a:t>
            </a:r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라이브가 끝났을 때</a:t>
            </a:r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216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853" y="234962"/>
            <a:ext cx="2498142" cy="541264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8662" y="5852559"/>
            <a:ext cx="3200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채팅 옆 플러스 버튼을 눌렀을 때</a:t>
            </a:r>
            <a:endParaRPr lang="en-US" altLang="ko-KR" sz="1200" b="1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en-US" altLang="ko-KR" sz="12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거래 완료 버튼을 누르면 리뷰를 선택하는 창으로 넘어감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85" y="234962"/>
            <a:ext cx="2498143" cy="54126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4010" y="5278274"/>
            <a:ext cx="522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플러스 버튼 눌렀을 때</a:t>
            </a:r>
            <a:r>
              <a:rPr lang="en-US" altLang="ko-KR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	</a:t>
            </a:r>
            <a:r>
              <a:rPr lang="en-US" altLang="ko-KR" dirty="0" smtClean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거래완료를</a:t>
            </a:r>
            <a:r>
              <a:rPr lang="ko-KR" altLang="en-US" dirty="0" smtClean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눌렀을 때</a:t>
            </a:r>
            <a:endParaRPr lang="ko-KR" altLang="en-US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07828" y="5840649"/>
            <a:ext cx="3200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리뷰 기능</a:t>
            </a:r>
            <a:endParaRPr lang="en-US" altLang="ko-KR" sz="1200" b="1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en-US" altLang="ko-KR" sz="12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 algn="ctr">
              <a:buFontTx/>
              <a:buChar char="-"/>
            </a:pP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Good, </a:t>
            </a:r>
            <a:r>
              <a:rPr lang="en-US" altLang="ko-KR" sz="1200" dirty="0" err="1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soso</a:t>
            </a:r>
            <a:r>
              <a:rPr lang="en-US" altLang="ko-KR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 bad </a:t>
            </a:r>
            <a:r>
              <a:rPr lang="ko-KR" altLang="en-US" sz="12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중에서 한가지를 거래의 후기로써 남길 수 있음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6" name="꺾인 연결선 5"/>
          <p:cNvCxnSpPr/>
          <p:nvPr/>
        </p:nvCxnSpPr>
        <p:spPr>
          <a:xfrm flipV="1">
            <a:off x="1019908" y="2751992"/>
            <a:ext cx="2338945" cy="16265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23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459</Words>
  <Application>Microsoft Office PowerPoint</Application>
  <PresentationFormat>와이드스크린</PresentationFormat>
  <Paragraphs>93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G마켓 산스 TTF Light</vt:lpstr>
      <vt:lpstr>G마켓 산스 TTF Medium</vt:lpstr>
      <vt:lpstr>맑은 고딕</vt:lpstr>
      <vt:lpstr>이사만루체 Bold</vt:lpstr>
      <vt:lpstr>이사만루체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21</cp:revision>
  <dcterms:created xsi:type="dcterms:W3CDTF">2023-02-15T06:35:55Z</dcterms:created>
  <dcterms:modified xsi:type="dcterms:W3CDTF">2023-02-16T00:38:16Z</dcterms:modified>
</cp:coreProperties>
</file>